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FFCCCC"/>
    <a:srgbClr val="0563C1"/>
    <a:srgbClr val="6AA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027017-F135-4ECF-9704-49B8F5FC0575}" v="11" dt="2024-12-19T07:27:56.223"/>
    <p1510:client id="{33A13ADF-6EC7-4350-9ECF-C8673EA8E6BE}" v="129" dt="2024-12-18T18:35:25.567"/>
    <p1510:client id="{3E31640E-11F3-8147-A244-0E9A88E8CBF8}" v="3" dt="2024-12-18T18:08:37.268"/>
    <p1510:client id="{AE97554E-2F31-4A11-8279-5DDD64CEE60D}" v="209" dt="2024-12-19T06:36:33.683"/>
    <p1510:client id="{CC7666CA-E68C-42CC-B9BD-F0A4996F3194}" v="435" dt="2024-12-18T18:17:10.8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p4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E4880-7DA0-4458-A438-59016194DA36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1AB8C-271C-4EB9-9DF3-95022938B6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39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180A-00E6-7D9D-632F-6C15EEA6B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EAD69E-B528-087A-99AE-01C50EA81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01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1A22-93E7-53F5-3D1C-BA3AE566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84A04-97C2-C83B-3F52-CA55E6768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D5F3149F-9ED1-9034-D500-737E6DBBE3B2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51E2B4CD-705E-E28A-043D-E3D4141B0EA5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393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99B7A-49D6-747B-0DC1-9468669DED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7" y="363600"/>
            <a:ext cx="10515600" cy="1324800"/>
          </a:xfrm>
        </p:spPr>
        <p:txBody>
          <a:bodyPr anchor="ctr" anchorCtr="0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E0C14-FF0F-5E43-2DC6-9C547A6489F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559999" y="2822714"/>
            <a:ext cx="4397835" cy="3806859"/>
          </a:xfrm>
        </p:spPr>
        <p:txBody>
          <a:bodyPr anchor="ctr" anchorCtr="1"/>
          <a:lstStyle>
            <a:lvl1pPr marL="0" indent="0">
              <a:buNone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err="1"/>
              <a:t>Afbeelding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DFCD0-D549-8541-2E96-5E270DA67E5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825200"/>
            <a:ext cx="10515600" cy="4352400"/>
          </a:xfrm>
        </p:spPr>
        <p:txBody>
          <a:bodyPr>
            <a:normAutofit/>
          </a:bodyPr>
          <a:lstStyle>
            <a:lvl1pPr marL="230400" indent="-230400">
              <a:buFont typeface="Arial" panose="020B0604020202020204" pitchFamily="34" charset="0"/>
              <a:buChar char="•"/>
              <a:defRPr sz="2800"/>
            </a:lvl1pPr>
            <a:lvl2pPr marL="687600" indent="-230400">
              <a:buFont typeface="Arial" panose="020B0604020202020204" pitchFamily="34" charset="0"/>
              <a:buChar char="•"/>
              <a:defRPr sz="2400"/>
            </a:lvl2pPr>
            <a:lvl3pPr marL="1144800" indent="-230400">
              <a:buFont typeface="Arial" panose="020B0604020202020204" pitchFamily="34" charset="0"/>
              <a:buChar char="•"/>
              <a:defRPr sz="2000"/>
            </a:lvl3pPr>
            <a:lvl4pPr marL="1602000" indent="-230400">
              <a:buFont typeface="Arial" panose="020B0604020202020204" pitchFamily="34" charset="0"/>
              <a:buChar char="•"/>
              <a:defRPr sz="1800"/>
            </a:lvl4pPr>
            <a:lvl5pPr marL="2059200" indent="-230400">
              <a:buFont typeface="Arial" panose="020B0604020202020204" pitchFamily="34" charset="0"/>
              <a:buChar char="•"/>
              <a:defRPr sz="18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970307B0-73D9-D11C-316B-6777ECF0D2BA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73DBB08-0195-B986-BE61-A9537252B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90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ED9B2-1B96-B1B6-91DE-ED4F04AF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DDB12-491F-5BB2-A956-E33E13261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6411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D76CE-B6CF-200E-B406-2A826BBC0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D79E1-C68F-9856-C448-E83CE4375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0ACA9-74B9-A532-BD00-E94CB593C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5B848402-9A35-C374-0779-75E6DAE09B1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1D286DB-9732-00B8-1372-2180A0F0390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453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8494-3F5B-A1D0-0A02-45F1C4957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26EFF-9A9E-19C0-7132-C3B58885C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C4E49-4C5B-03A2-9E36-F0E474C67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A5467-CD6D-2A35-FDAD-C9036280C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0168C4-8D7F-60F0-6D0E-C6AF10342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jdelijke aanduiding voor tekst 784">
            <a:extLst>
              <a:ext uri="{FF2B5EF4-FFF2-40B4-BE49-F238E27FC236}">
                <a16:creationId xmlns:a16="http://schemas.microsoft.com/office/drawing/2014/main" id="{09C61AD4-E22B-5483-A410-EB512374EAAC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256193B6-1431-5F48-9875-C3361455ACD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1725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784">
            <a:extLst>
              <a:ext uri="{FF2B5EF4-FFF2-40B4-BE49-F238E27FC236}">
                <a16:creationId xmlns:a16="http://schemas.microsoft.com/office/drawing/2014/main" id="{79CD12EE-C134-F278-2980-F9DD3F86D6B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ijdelijke aanduiding voor dianummer 5">
            <a:extLst>
              <a:ext uri="{FF2B5EF4-FFF2-40B4-BE49-F238E27FC236}">
                <a16:creationId xmlns:a16="http://schemas.microsoft.com/office/drawing/2014/main" id="{33B0AF44-CC27-05A6-79EA-DA747A996CB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0730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8329E0-B3CA-8E19-BC3B-715665FAF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8CA2F-F634-E1A9-CED8-8DDF6111C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Afbeelding 4" descr="Afbeelding met tekst, Lettertype, Graphics, grafische vormgeving&#10;&#10;Automatisch gegenereerde beschrijving">
            <a:extLst>
              <a:ext uri="{FF2B5EF4-FFF2-40B4-BE49-F238E27FC236}">
                <a16:creationId xmlns:a16="http://schemas.microsoft.com/office/drawing/2014/main" id="{07E2C214-E36E-5EFB-ED63-01E443055F3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984" y="57999"/>
            <a:ext cx="2076794" cy="62303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921E047-E6D9-B995-3435-56287CF518F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4050" y="0"/>
            <a:ext cx="4000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7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3" r:id="rId6"/>
    <p:sldLayoutId id="2147483655" r:id="rId7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34B85-A2C7-9256-388C-DCBA062843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err="1"/>
              <a:t>GreenhouseWaterSystem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E863F20-2F7E-BC7A-6EA3-D2BF7592EA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err="1"/>
              <a:t>By</a:t>
            </a:r>
            <a:r>
              <a:rPr lang="nl-BE"/>
              <a:t> Thomas </a:t>
            </a:r>
            <a:r>
              <a:rPr lang="nl-BE" err="1"/>
              <a:t>Oddery</a:t>
            </a:r>
            <a:r>
              <a:rPr lang="nl-BE"/>
              <a:t>, Bram </a:t>
            </a:r>
            <a:r>
              <a:rPr lang="nl-BE" err="1"/>
              <a:t>Degeest</a:t>
            </a:r>
            <a:r>
              <a:rPr lang="nl-BE"/>
              <a:t> </a:t>
            </a:r>
            <a:r>
              <a:rPr lang="nl-BE" err="1"/>
              <a:t>and</a:t>
            </a:r>
            <a:r>
              <a:rPr lang="nl-BE"/>
              <a:t> Xander De smet</a:t>
            </a:r>
          </a:p>
        </p:txBody>
      </p:sp>
    </p:spTree>
    <p:extLst>
      <p:ext uri="{BB962C8B-B14F-4D97-AF65-F5344CB8AC3E}">
        <p14:creationId xmlns:p14="http://schemas.microsoft.com/office/powerpoint/2010/main" val="2710940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B4156D-4DAE-2A62-0A5E-53EFAC6CD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Resultaat</a:t>
            </a:r>
          </a:p>
        </p:txBody>
      </p:sp>
      <p:pic>
        <p:nvPicPr>
          <p:cNvPr id="5" name="trim.0226593A-3A3A-400C-9543-B725F28005B2.MOV">
            <a:hlinkClick r:id="" action="ppaction://media"/>
            <a:extLst>
              <a:ext uri="{FF2B5EF4-FFF2-40B4-BE49-F238E27FC236}">
                <a16:creationId xmlns:a16="http://schemas.microsoft.com/office/drawing/2014/main" id="{3460885D-6500-9C07-048C-B8C341BDD20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995108" y="403916"/>
            <a:ext cx="3986452" cy="7089643"/>
          </a:xfr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210975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47F5C0-3D80-B757-058B-7A92E5B72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Moeilijkheden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3EB2BF9-4586-D5E4-62C1-5A1C6563E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Versterker Ph-sensor</a:t>
            </a:r>
          </a:p>
          <a:p>
            <a:r>
              <a:rPr lang="nl-BE" dirty="0"/>
              <a:t>Levering componenten</a:t>
            </a:r>
          </a:p>
          <a:p>
            <a:r>
              <a:rPr lang="nl-BE"/>
              <a:t>Onduidelijkheid Uitwerking</a:t>
            </a:r>
            <a:endParaRPr lang="nl-BE" dirty="0"/>
          </a:p>
          <a:p>
            <a:r>
              <a:rPr lang="nl-BE" dirty="0"/>
              <a:t>Planning</a:t>
            </a:r>
          </a:p>
          <a:p>
            <a:r>
              <a:rPr lang="nl-BE" dirty="0"/>
              <a:t>Project Monitoring implementeren 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804393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5F4191-5F29-E675-125C-0C525529A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Verbeteringen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9F0D28F-69BF-7572-D8E2-DB4903425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7965" indent="-227965"/>
            <a:r>
              <a:rPr lang="nl-BE"/>
              <a:t>Ph-sensor fixen</a:t>
            </a:r>
            <a:endParaRPr lang="nl-NL"/>
          </a:p>
          <a:p>
            <a:pPr marL="227965" indent="-227965"/>
            <a:r>
              <a:rPr lang="nl-BE"/>
              <a:t>Behuizing van elektronica</a:t>
            </a:r>
            <a:endParaRPr lang="nl-BE">
              <a:ea typeface="Calibri"/>
              <a:cs typeface="Calibri"/>
            </a:endParaRPr>
          </a:p>
          <a:p>
            <a:pPr marL="227965" indent="-227965"/>
            <a:r>
              <a:rPr lang="nl-BE"/>
              <a:t>Connecties tussen elektronica</a:t>
            </a:r>
            <a:endParaRPr lang="nl-BE">
              <a:ea typeface="Calibri"/>
              <a:cs typeface="Calibri"/>
            </a:endParaRPr>
          </a:p>
          <a:p>
            <a:pPr marL="227965" indent="-227965"/>
            <a:r>
              <a:rPr lang="nl-BE">
                <a:ea typeface="Calibri"/>
                <a:cs typeface="Calibri"/>
              </a:rPr>
              <a:t>Verbruik monitoren en berekenen</a:t>
            </a:r>
          </a:p>
          <a:p>
            <a:pPr marL="227965" indent="-227965"/>
            <a:r>
              <a:rPr lang="nl-BE">
                <a:ea typeface="Calibri"/>
                <a:cs typeface="Calibri"/>
              </a:rPr>
              <a:t>PH en nutriënten automatisch aanpassen </a:t>
            </a:r>
          </a:p>
          <a:p>
            <a:pPr marL="227965" indent="-227965"/>
            <a:endParaRPr lang="nl-BE">
              <a:ea typeface="Calibri"/>
              <a:cs typeface="Calibri"/>
            </a:endParaRPr>
          </a:p>
          <a:p>
            <a:pPr marL="227965" indent="-227965"/>
            <a:endParaRPr lang="nl-BE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057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1C5C9D-FF9B-38CE-31B4-034F941C6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5447"/>
            <a:ext cx="10515600" cy="1325563"/>
          </a:xfrm>
        </p:spPr>
        <p:txBody>
          <a:bodyPr/>
          <a:lstStyle/>
          <a:p>
            <a:endParaRPr lang="nl-BE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9E2480F4-59D6-FF65-9B54-1CEF75BA67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5684" y="-1757626"/>
            <a:ext cx="12283368" cy="921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80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CCD94D2-57DD-6235-D6F3-035B7D2F9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0401"/>
            <a:ext cx="10515600" cy="5516562"/>
          </a:xfrm>
        </p:spPr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nl-BE" sz="4000" b="1" i="1"/>
              <a:t>Het team</a:t>
            </a:r>
          </a:p>
          <a:p>
            <a:pPr marL="742950" indent="-742950">
              <a:buFont typeface="+mj-lt"/>
              <a:buAutoNum type="arabicPeriod"/>
            </a:pPr>
            <a:r>
              <a:rPr lang="nl-BE" sz="4000" b="1" i="1"/>
              <a:t>Opdracht</a:t>
            </a:r>
          </a:p>
          <a:p>
            <a:pPr marL="742950" indent="-742950">
              <a:buFont typeface="+mj-lt"/>
              <a:buAutoNum type="arabicPeriod"/>
            </a:pPr>
            <a:r>
              <a:rPr lang="nl-BE" sz="4000" b="1" i="1"/>
              <a:t>Concept</a:t>
            </a:r>
          </a:p>
          <a:p>
            <a:pPr marL="742950" indent="-742950">
              <a:buFont typeface="+mj-lt"/>
              <a:buAutoNum type="arabicPeriod"/>
            </a:pPr>
            <a:r>
              <a:rPr lang="nl-BE" sz="4000" b="1" i="1"/>
              <a:t>Uitwerking</a:t>
            </a:r>
          </a:p>
          <a:p>
            <a:pPr marL="742950" indent="-742950">
              <a:buFont typeface="+mj-lt"/>
              <a:buAutoNum type="arabicPeriod"/>
            </a:pPr>
            <a:r>
              <a:rPr lang="nl-BE" sz="4000" b="1" i="1"/>
              <a:t>Resultaat</a:t>
            </a:r>
          </a:p>
          <a:p>
            <a:pPr marL="742950" indent="-742950">
              <a:buFont typeface="+mj-lt"/>
              <a:buAutoNum type="arabicPeriod"/>
            </a:pPr>
            <a:r>
              <a:rPr lang="nl-BE" sz="4000" b="1" i="1"/>
              <a:t>Moeilijkheden</a:t>
            </a:r>
          </a:p>
          <a:p>
            <a:pPr marL="742950" indent="-742950">
              <a:buFont typeface="+mj-lt"/>
              <a:buAutoNum type="arabicPeriod"/>
            </a:pPr>
            <a:r>
              <a:rPr lang="nl-BE" sz="4000" b="1" i="1"/>
              <a:t>Verbeteringen</a:t>
            </a:r>
          </a:p>
          <a:p>
            <a:pPr marL="742950" indent="-742950">
              <a:buFont typeface="+mj-lt"/>
              <a:buAutoNum type="arabicPeriod"/>
            </a:pPr>
            <a:endParaRPr lang="nl-BE" sz="4000" b="1" i="1"/>
          </a:p>
          <a:p>
            <a:pPr marL="742950" indent="-742950">
              <a:buFont typeface="+mj-lt"/>
              <a:buAutoNum type="arabicPeriod"/>
            </a:pPr>
            <a:endParaRPr lang="nl-BE" sz="4000" b="1" i="1"/>
          </a:p>
        </p:txBody>
      </p:sp>
    </p:spTree>
    <p:extLst>
      <p:ext uri="{BB962C8B-B14F-4D97-AF65-F5344CB8AC3E}">
        <p14:creationId xmlns:p14="http://schemas.microsoft.com/office/powerpoint/2010/main" val="1245197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33937B-4D71-E9CC-2833-DC37662B8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Het Team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3B82967-0CF1-1B6D-571E-337128928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90"/>
            <a:ext cx="10515600" cy="4486273"/>
          </a:xfrm>
        </p:spPr>
        <p:txBody>
          <a:bodyPr>
            <a:normAutofit/>
          </a:bodyPr>
          <a:lstStyle/>
          <a:p>
            <a:r>
              <a:rPr lang="nl-BE"/>
              <a:t>Thomas </a:t>
            </a:r>
            <a:r>
              <a:rPr lang="nl-BE" err="1"/>
              <a:t>Oddery</a:t>
            </a:r>
            <a:endParaRPr lang="nl-BE"/>
          </a:p>
          <a:p>
            <a:pPr marL="0" indent="0">
              <a:buNone/>
            </a:pPr>
            <a:r>
              <a:rPr lang="nl-BE"/>
              <a:t>	</a:t>
            </a:r>
            <a:r>
              <a:rPr lang="nl-BE" sz="2000"/>
              <a:t>Software &amp; AI</a:t>
            </a:r>
          </a:p>
          <a:p>
            <a:pPr marL="0" indent="0">
              <a:buNone/>
            </a:pPr>
            <a:r>
              <a:rPr lang="nl-BE" sz="2000"/>
              <a:t>	Scrum master</a:t>
            </a:r>
          </a:p>
          <a:p>
            <a:r>
              <a:rPr lang="nl-BE"/>
              <a:t>Bram </a:t>
            </a:r>
            <a:r>
              <a:rPr lang="nl-BE" err="1"/>
              <a:t>Degeest</a:t>
            </a:r>
            <a:endParaRPr lang="nl-BE"/>
          </a:p>
          <a:p>
            <a:pPr marL="457189" lvl="1" indent="0">
              <a:buNone/>
            </a:pPr>
            <a:r>
              <a:rPr lang="nl-BE"/>
              <a:t>	</a:t>
            </a:r>
            <a:r>
              <a:rPr lang="nl-BE" sz="2000"/>
              <a:t>Software &amp; AI</a:t>
            </a:r>
          </a:p>
          <a:p>
            <a:pPr marL="457189" lvl="1" indent="0">
              <a:buNone/>
            </a:pPr>
            <a:r>
              <a:rPr lang="nl-BE" sz="2000"/>
              <a:t>	Software</a:t>
            </a:r>
            <a:endParaRPr lang="nl-BE"/>
          </a:p>
          <a:p>
            <a:r>
              <a:rPr lang="nl-BE"/>
              <a:t>Xander De Smet</a:t>
            </a:r>
          </a:p>
          <a:p>
            <a:pPr marL="914377" lvl="2" indent="0">
              <a:buNone/>
            </a:pPr>
            <a:r>
              <a:rPr lang="nl-BE"/>
              <a:t>Software &amp; AI</a:t>
            </a:r>
          </a:p>
          <a:p>
            <a:pPr marL="914377" lvl="2" indent="0">
              <a:buNone/>
            </a:pPr>
            <a:r>
              <a:rPr lang="nl-BE"/>
              <a:t>Hardware &amp; Documentatie</a:t>
            </a:r>
          </a:p>
          <a:p>
            <a:pPr marL="457189" lvl="1" indent="0">
              <a:buNone/>
            </a:pPr>
            <a:r>
              <a:rPr lang="nl-BE"/>
              <a:t>	</a:t>
            </a:r>
          </a:p>
          <a:p>
            <a:pPr marL="0" indent="0">
              <a:buNone/>
            </a:pP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50217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99F07F-048D-A0AA-F186-84911781D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Opdracht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9DC9C22-22E1-6991-CD51-F7C0D651E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Water voorziening serre</a:t>
            </a:r>
          </a:p>
          <a:p>
            <a:r>
              <a:rPr lang="nl-BE"/>
              <a:t>Weersvoorspelling</a:t>
            </a:r>
          </a:p>
          <a:p>
            <a:r>
              <a:rPr lang="nl-BE"/>
              <a:t>Visuele voorstelling	</a:t>
            </a:r>
          </a:p>
          <a:p>
            <a:r>
              <a:rPr lang="nl-BE"/>
              <a:t>Regenwater</a:t>
            </a:r>
          </a:p>
          <a:p>
            <a:r>
              <a:rPr lang="nl-BE"/>
              <a:t>Automatisatie</a:t>
            </a:r>
          </a:p>
          <a:p>
            <a:r>
              <a:rPr lang="nl-BE"/>
              <a:t>Connectie naar project: Monitoring.</a:t>
            </a:r>
          </a:p>
          <a:p>
            <a:endParaRPr lang="nl-BE"/>
          </a:p>
          <a:p>
            <a:pPr marL="0" indent="0">
              <a:buNone/>
            </a:pPr>
            <a:endParaRPr lang="nl-BE"/>
          </a:p>
          <a:p>
            <a:endParaRPr lang="nl-BE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F8587FFA-CF7B-C7DE-76B6-2787FDE94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509" y="1819903"/>
            <a:ext cx="4827291" cy="321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045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4AD9DC-DCA6-1DDC-DAB8-34E196BB5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Concept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E30BE38-3275-518A-062E-A5B64BE51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2 reservoirs</a:t>
            </a:r>
          </a:p>
          <a:p>
            <a:r>
              <a:rPr lang="nl-BE"/>
              <a:t>Filter</a:t>
            </a:r>
          </a:p>
          <a:p>
            <a:r>
              <a:rPr lang="nl-BE" err="1"/>
              <a:t>Ec</a:t>
            </a:r>
            <a:r>
              <a:rPr lang="nl-BE"/>
              <a:t>-sensor</a:t>
            </a:r>
          </a:p>
          <a:p>
            <a:r>
              <a:rPr lang="nl-BE"/>
              <a:t>Ph-sensor</a:t>
            </a:r>
          </a:p>
          <a:p>
            <a:r>
              <a:rPr lang="nl-BE"/>
              <a:t>Water niveaus</a:t>
            </a:r>
          </a:p>
          <a:p>
            <a:r>
              <a:rPr lang="nl-BE"/>
              <a:t>Weersvoorspelling</a:t>
            </a:r>
          </a:p>
          <a:p>
            <a:r>
              <a:rPr lang="nl-BE"/>
              <a:t>Visuele voorstelling (GUI)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5088C4-E78E-3223-2490-1409FE661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287" y="1154188"/>
            <a:ext cx="5276365" cy="4961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4884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A412AC-DF34-FDC1-0127-4E5AB1ADE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Uitwerking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BE7C4E3-55C1-EFB4-960E-C0DC48D2F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BE" dirty="0"/>
              <a:t>Reservoirs</a:t>
            </a:r>
          </a:p>
          <a:p>
            <a:r>
              <a:rPr lang="nl-BE" dirty="0"/>
              <a:t>Reservoir 1</a:t>
            </a:r>
          </a:p>
          <a:p>
            <a:pPr marL="914389" lvl="1" indent="-457200">
              <a:buFont typeface="+mj-lt"/>
              <a:buAutoNum type="arabicPeriod"/>
            </a:pPr>
            <a:r>
              <a:rPr lang="nl-BE" dirty="0"/>
              <a:t>Regenwater</a:t>
            </a:r>
          </a:p>
          <a:p>
            <a:pPr marL="914389" lvl="1" indent="-457200">
              <a:buFont typeface="+mj-lt"/>
              <a:buAutoNum type="arabicPeriod"/>
            </a:pPr>
            <a:r>
              <a:rPr lang="nl-BE" dirty="0"/>
              <a:t>3 vlottersensoren</a:t>
            </a:r>
          </a:p>
          <a:p>
            <a:r>
              <a:rPr lang="nl-BE" dirty="0"/>
              <a:t> Reservoir 2</a:t>
            </a:r>
          </a:p>
          <a:p>
            <a:pPr marL="914389" lvl="1" indent="-457200">
              <a:buFont typeface="+mj-lt"/>
              <a:buAutoNum type="arabicPeriod"/>
            </a:pPr>
            <a:r>
              <a:rPr lang="nl-BE" dirty="0"/>
              <a:t>Gefilterd water</a:t>
            </a:r>
          </a:p>
          <a:p>
            <a:pPr marL="914389" lvl="1" indent="-457200">
              <a:buFont typeface="+mj-lt"/>
              <a:buAutoNum type="arabicPeriod"/>
            </a:pPr>
            <a:r>
              <a:rPr lang="nl-BE" dirty="0"/>
              <a:t>4 vlottersensoren</a:t>
            </a:r>
          </a:p>
          <a:p>
            <a:pPr marL="914389" lvl="1" indent="-457200">
              <a:buFont typeface="+mj-lt"/>
              <a:buAutoNum type="arabicPeriod"/>
            </a:pPr>
            <a:r>
              <a:rPr lang="nl-BE" dirty="0"/>
              <a:t>EC – sensor</a:t>
            </a:r>
          </a:p>
          <a:p>
            <a:pPr marL="914389" lvl="1" indent="-457200">
              <a:buFont typeface="+mj-lt"/>
              <a:buAutoNum type="arabicPeriod"/>
            </a:pPr>
            <a:r>
              <a:rPr lang="nl-BE" dirty="0"/>
              <a:t>(Ph – sensor)</a:t>
            </a:r>
          </a:p>
          <a:p>
            <a:pPr marL="914389" lvl="1" indent="-457200">
              <a:buFont typeface="+mj-lt"/>
              <a:buAutoNum type="arabicPeriod"/>
            </a:pPr>
            <a:endParaRPr lang="nl-BE" dirty="0"/>
          </a:p>
          <a:p>
            <a:pPr marL="457189" lvl="1" indent="0">
              <a:buNone/>
            </a:pP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F164295C-34CF-ACD7-0AFE-991A683A28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036" b="13571"/>
          <a:stretch/>
        </p:blipFill>
        <p:spPr>
          <a:xfrm>
            <a:off x="5953899" y="2403764"/>
            <a:ext cx="2764267" cy="2373326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9D252D90-3158-1C38-0913-12C7483736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791" b="39067"/>
          <a:stretch/>
        </p:blipFill>
        <p:spPr>
          <a:xfrm>
            <a:off x="8840556" y="2403764"/>
            <a:ext cx="3105300" cy="2050471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D59665AC-B761-771D-7550-2F251DDAF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0556" y="4454235"/>
            <a:ext cx="21209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798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64A160-EDF3-8C36-D210-D04A0CC7D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Uitwerking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395A59F-17EE-C00D-D1F3-248B9B3BF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BE"/>
              <a:t>Pomp</a:t>
            </a:r>
          </a:p>
          <a:p>
            <a:r>
              <a:rPr lang="nl-BE"/>
              <a:t>Reservoir 1 </a:t>
            </a:r>
            <a:r>
              <a:rPr lang="nl-BE">
                <a:sym typeface="Wingdings" panose="05000000000000000000" pitchFamily="2" charset="2"/>
              </a:rPr>
              <a:t> Reservoir 2</a:t>
            </a:r>
            <a:endParaRPr lang="nl-BE"/>
          </a:p>
          <a:p>
            <a:r>
              <a:rPr lang="nl-BE"/>
              <a:t>Automatisch </a:t>
            </a:r>
          </a:p>
          <a:p>
            <a:r>
              <a:rPr lang="nl-BE"/>
              <a:t>Voorwaarden</a:t>
            </a:r>
          </a:p>
          <a:p>
            <a:r>
              <a:rPr lang="nl-BE"/>
              <a:t>Filter </a:t>
            </a:r>
          </a:p>
          <a:p>
            <a:endParaRPr lang="nl-BE"/>
          </a:p>
        </p:txBody>
      </p:sp>
      <p:pic>
        <p:nvPicPr>
          <p:cNvPr id="4" name="IMG_5789">
            <a:hlinkClick r:id="" action="ppaction://media"/>
            <a:extLst>
              <a:ext uri="{FF2B5EF4-FFF2-40B4-BE49-F238E27FC236}">
                <a16:creationId xmlns:a16="http://schemas.microsoft.com/office/drawing/2014/main" id="{423AC33E-C61B-E9EF-7E3E-B1BC17EFFE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58309" y="1232889"/>
            <a:ext cx="2920508" cy="5171090"/>
          </a:xfrm>
          <a:prstGeom prst="rect">
            <a:avLst/>
          </a:prstGeom>
        </p:spPr>
      </p:pic>
      <p:pic>
        <p:nvPicPr>
          <p:cNvPr id="5" name="Afbeelding 4" descr="Afbeelding met dop, zwart-wit&#10;&#10;Automatisch gegenereerde beschrijving">
            <a:extLst>
              <a:ext uri="{FF2B5EF4-FFF2-40B4-BE49-F238E27FC236}">
                <a16:creationId xmlns:a16="http://schemas.microsoft.com/office/drawing/2014/main" id="{E220A823-DB6B-93A3-A11C-AFA7AF46E9F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9282" t="5860" r="3780" b="45016"/>
          <a:stretch/>
        </p:blipFill>
        <p:spPr>
          <a:xfrm>
            <a:off x="3723935" y="3827625"/>
            <a:ext cx="4056640" cy="256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257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02AB40-E971-17F0-2DB8-8AE442EB3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Uitwerking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67ABF51-3458-622C-EB5E-938FD447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nl-BE"/>
              <a:t>Weersvoorspelling</a:t>
            </a:r>
          </a:p>
          <a:p>
            <a:pPr marL="227965" indent="-227965"/>
            <a:r>
              <a:rPr lang="nl-BE"/>
              <a:t>API (open metro)</a:t>
            </a:r>
            <a:endParaRPr lang="nl-BE">
              <a:ea typeface="Calibri"/>
              <a:cs typeface="Calibri"/>
            </a:endParaRPr>
          </a:p>
          <a:p>
            <a:pPr marL="227965" indent="-227965"/>
            <a:r>
              <a:rPr lang="nl-BE">
                <a:solidFill>
                  <a:srgbClr val="000000"/>
                </a:solidFill>
                <a:latin typeface="Calibri" panose="020F0502020204030204"/>
                <a:ea typeface="Calibri"/>
                <a:cs typeface="Calibri"/>
              </a:rPr>
              <a:t>Parameters 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nl-BE">
                <a:solidFill>
                  <a:srgbClr val="000000"/>
                </a:solidFill>
                <a:latin typeface="Calibri" panose="020F0502020204030204"/>
                <a:ea typeface="Calibri"/>
                <a:cs typeface="Calibri"/>
              </a:rPr>
              <a:t>Locatie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nl-BE">
                <a:solidFill>
                  <a:srgbClr val="000000"/>
                </a:solidFill>
                <a:latin typeface="Calibri" panose="020F0502020204030204"/>
                <a:ea typeface="Calibri"/>
                <a:cs typeface="Calibri"/>
              </a:rPr>
              <a:t>Voorspelling (regen, sneeuw, </a:t>
            </a:r>
            <a:r>
              <a:rPr lang="nl-BE" err="1">
                <a:solidFill>
                  <a:srgbClr val="000000"/>
                </a:solidFill>
                <a:latin typeface="Calibri" panose="020F0502020204030204"/>
                <a:ea typeface="Calibri"/>
                <a:cs typeface="Calibri"/>
              </a:rPr>
              <a:t>showers</a:t>
            </a:r>
            <a:r>
              <a:rPr lang="nl-BE">
                <a:solidFill>
                  <a:srgbClr val="000000"/>
                </a:solidFill>
                <a:latin typeface="Calibri" panose="020F0502020204030204"/>
                <a:ea typeface="Calibri"/>
                <a:cs typeface="Calibri"/>
              </a:rPr>
              <a:t>)</a:t>
            </a:r>
          </a:p>
          <a:p>
            <a:pPr marL="685165" lvl="1" indent="-227965">
              <a:buFont typeface="Courier New" panose="020B0604020202020204" pitchFamily="34" charset="0"/>
              <a:buChar char="o"/>
            </a:pPr>
            <a:r>
              <a:rPr lang="nl-BE">
                <a:solidFill>
                  <a:srgbClr val="000000"/>
                </a:solidFill>
                <a:latin typeface="Calibri" panose="020F0502020204030204"/>
                <a:ea typeface="Calibri"/>
                <a:cs typeface="Calibri"/>
              </a:rPr>
              <a:t>Aantal dagen (1, 3, 7)</a:t>
            </a:r>
          </a:p>
          <a:p>
            <a:pPr marL="227965" indent="-227965"/>
            <a:r>
              <a:rPr lang="nl-BE">
                <a:solidFill>
                  <a:srgbClr val="000000"/>
                </a:solidFill>
                <a:latin typeface="Calibri" panose="020F0502020204030204"/>
                <a:ea typeface="Calibri"/>
                <a:cs typeface="Calibri"/>
              </a:rPr>
              <a:t>Oppervlakte serre</a:t>
            </a:r>
          </a:p>
          <a:p>
            <a:pPr marL="227965" indent="-227965"/>
            <a:endParaRPr lang="nl-BE">
              <a:solidFill>
                <a:srgbClr val="000000"/>
              </a:solidFill>
              <a:latin typeface="Calibri" panose="020F0502020204030204"/>
              <a:ea typeface="Calibri"/>
              <a:cs typeface="Calibri"/>
            </a:endParaRPr>
          </a:p>
          <a:p>
            <a:pPr marL="685165" lvl="1" indent="-227965">
              <a:buFont typeface="Courier New" panose="020B0604020202020204" pitchFamily="34" charset="0"/>
              <a:buChar char="o"/>
            </a:pPr>
            <a:endParaRPr lang="nl-BE">
              <a:solidFill>
                <a:srgbClr val="000000"/>
              </a:solidFill>
              <a:latin typeface="Calibri" panose="020F0502020204030204"/>
              <a:ea typeface="Calibri"/>
              <a:cs typeface="Calibri"/>
            </a:endParaRPr>
          </a:p>
          <a:p>
            <a:pPr marL="227965" indent="-227965"/>
            <a:endParaRPr lang="nl-BE">
              <a:solidFill>
                <a:srgbClr val="000000"/>
              </a:solidFill>
              <a:latin typeface="Calibri" panose="020F0502020204030204"/>
              <a:ea typeface="Calibri"/>
              <a:cs typeface="Calibri"/>
            </a:endParaRPr>
          </a:p>
        </p:txBody>
      </p:sp>
      <p:pic>
        <p:nvPicPr>
          <p:cNvPr id="4" name="Afbeelding 3" descr="Afbeelding met tekst, schermopname, Lettertype&#10;&#10;Automatisch gegenereerde beschrijving">
            <a:extLst>
              <a:ext uri="{FF2B5EF4-FFF2-40B4-BE49-F238E27FC236}">
                <a16:creationId xmlns:a16="http://schemas.microsoft.com/office/drawing/2014/main" id="{158EE77B-39C9-F703-B2FD-E50BC600D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248" y="2635011"/>
            <a:ext cx="4789276" cy="272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535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2D522D-2E4D-44D0-F91C-65233BB89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Uitwerking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8B0ACDF-5B7A-0C55-B372-84C071031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BE" dirty="0"/>
              <a:t>GUI</a:t>
            </a:r>
          </a:p>
          <a:p>
            <a:r>
              <a:rPr lang="nl-BE" dirty="0"/>
              <a:t>Logs</a:t>
            </a:r>
          </a:p>
          <a:p>
            <a:r>
              <a:rPr lang="nl-BE" dirty="0"/>
              <a:t>Pomp aan tijd</a:t>
            </a:r>
          </a:p>
          <a:p>
            <a:r>
              <a:rPr lang="nl-BE" dirty="0"/>
              <a:t>Niveaus reservoirs</a:t>
            </a:r>
          </a:p>
          <a:p>
            <a:r>
              <a:rPr lang="nl-BE" dirty="0" err="1"/>
              <a:t>Ec</a:t>
            </a:r>
            <a:r>
              <a:rPr lang="nl-BE" dirty="0"/>
              <a:t>-waarden</a:t>
            </a:r>
          </a:p>
          <a:p>
            <a:r>
              <a:rPr lang="nl-BE" dirty="0"/>
              <a:t>Weersvoorspelling</a:t>
            </a:r>
          </a:p>
          <a:p>
            <a:endParaRPr lang="nl-BE" dirty="0"/>
          </a:p>
        </p:txBody>
      </p:sp>
      <p:pic>
        <p:nvPicPr>
          <p:cNvPr id="4" name="Video_zonder_titel_Gemaakt_met_Clipchamp">
            <a:hlinkClick r:id="" action="ppaction://media"/>
            <a:extLst>
              <a:ext uri="{FF2B5EF4-FFF2-40B4-BE49-F238E27FC236}">
                <a16:creationId xmlns:a16="http://schemas.microsoft.com/office/drawing/2014/main" id="{F2F27B0A-C3EB-1E3F-9B22-03EF24787B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85100" y="2289436"/>
            <a:ext cx="7472776" cy="420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88334205745E4C8CEB2F1D33C244B8" ma:contentTypeVersion="15" ma:contentTypeDescription="Create a new document." ma:contentTypeScope="" ma:versionID="a5b1253eac3aa79e03fd45f13c46b9fe">
  <xsd:schema xmlns:xsd="http://www.w3.org/2001/XMLSchema" xmlns:xs="http://www.w3.org/2001/XMLSchema" xmlns:p="http://schemas.microsoft.com/office/2006/metadata/properties" xmlns:ns2="72130799-62b9-4228-99a7-aa2c3adf5d0f" xmlns:ns3="85c5b704-6165-4cae-8c2b-d1333ed995a2" targetNamespace="http://schemas.microsoft.com/office/2006/metadata/properties" ma:root="true" ma:fieldsID="b882c1830e695ab3219e60aeb3780043" ns2:_="" ns3:_="">
    <xsd:import namespace="72130799-62b9-4228-99a7-aa2c3adf5d0f"/>
    <xsd:import namespace="85c5b704-6165-4cae-8c2b-d1333ed995a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130799-62b9-4228-99a7-aa2c3adf5d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5b704-6165-4cae-8c2b-d1333ed995a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8f689794-d83f-4357-8bec-32e8280b5ddc}" ma:internalName="TaxCatchAll" ma:showField="CatchAllData" ma:web="85c5b704-6165-4cae-8c2b-d1333ed995a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2130799-62b9-4228-99a7-aa2c3adf5d0f">
      <Terms xmlns="http://schemas.microsoft.com/office/infopath/2007/PartnerControls"/>
    </lcf76f155ced4ddcb4097134ff3c332f>
    <TaxCatchAll xmlns="85c5b704-6165-4cae-8c2b-d1333ed995a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4D04E10-A559-4FBE-8F0B-26CEF7EC1A07}">
  <ds:schemaRefs>
    <ds:schemaRef ds:uri="72130799-62b9-4228-99a7-aa2c3adf5d0f"/>
    <ds:schemaRef ds:uri="85c5b704-6165-4cae-8c2b-d1333ed995a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6331DEB-7418-478E-859C-1AE282E78535}">
  <ds:schemaRefs>
    <ds:schemaRef ds:uri="72130799-62b9-4228-99a7-aa2c3adf5d0f"/>
    <ds:schemaRef ds:uri="85c5b704-6165-4cae-8c2b-d1333ed995a2"/>
    <ds:schemaRef ds:uri="http://schemas.microsoft.com/office/2006/metadata/properties"/>
    <ds:schemaRef ds:uri="http://schemas.microsoft.com/office/infopath/2007/PartnerControls"/>
    <ds:schemaRef ds:uri="http://www.w3.org/2000/xmlns/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EEC29095-F6A7-4598-BDCD-A548BB78D4D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</TotalTime>
  <Words>178</Words>
  <Application>Microsoft Office PowerPoint</Application>
  <PresentationFormat>Breedbeeld</PresentationFormat>
  <Paragraphs>81</Paragraphs>
  <Slides>13</Slides>
  <Notes>0</Notes>
  <HiddenSlides>0</HiddenSlides>
  <MMClips>3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Wingdings</vt:lpstr>
      <vt:lpstr>Office Theme</vt:lpstr>
      <vt:lpstr>GreenhouseWaterSystem</vt:lpstr>
      <vt:lpstr>PowerPoint-presentatie</vt:lpstr>
      <vt:lpstr>Het Team</vt:lpstr>
      <vt:lpstr>Opdracht</vt:lpstr>
      <vt:lpstr>Concept</vt:lpstr>
      <vt:lpstr>Uitwerking</vt:lpstr>
      <vt:lpstr>Uitwerking</vt:lpstr>
      <vt:lpstr>Uitwerking</vt:lpstr>
      <vt:lpstr>Uitwerking</vt:lpstr>
      <vt:lpstr>Resultaat</vt:lpstr>
      <vt:lpstr>Moeilijkheden</vt:lpstr>
      <vt:lpstr>Verbeteringen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TETRA – Machine Vision for Quality Control</dc:title>
  <dc:creator>Matthias De Ryck</dc:creator>
  <cp:lastModifiedBy>xander de smet</cp:lastModifiedBy>
  <cp:revision>3</cp:revision>
  <dcterms:created xsi:type="dcterms:W3CDTF">2022-09-14T09:37:15Z</dcterms:created>
  <dcterms:modified xsi:type="dcterms:W3CDTF">2024-12-19T07:54:24Z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0x0101001188334205745E4C8CEB2F1D33C244B8</vt:lpwstr>
  </property>
  <property fmtid="{D5CDD505-2E9C-101B-9397-08002B2CF9AE}" pid="3" name="Order">
    <vt:r8>12000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MediaServiceImageTags">
    <vt:lpwstr/>
  </property>
</Properties>
</file>

<file path=docProps/thumbnail.jpeg>
</file>